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2" r:id="rId5"/>
    <p:sldId id="264" r:id="rId6"/>
    <p:sldId id="263" r:id="rId7"/>
    <p:sldId id="265" r:id="rId8"/>
    <p:sldId id="268" r:id="rId9"/>
    <p:sldId id="270" r:id="rId10"/>
    <p:sldId id="266" r:id="rId11"/>
    <p:sldId id="267" r:id="rId12"/>
    <p:sldId id="271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58"/>
          <p:cNvPicPr>
            <a:picLocks noChangeAspect="1" noChangeArrowheads="1"/>
          </p:cNvPicPr>
          <p:nvPr/>
        </p:nvPicPr>
        <p:blipFill>
          <a:blip r:embed="rId2" cstate="email">
            <a:lum bright="10000" contrast="-23000"/>
          </a:blip>
          <a:srcRect/>
          <a:stretch>
            <a:fillRect/>
          </a:stretch>
        </p:blipFill>
        <p:spPr>
          <a:xfrm>
            <a:off x="0" y="-357214"/>
            <a:ext cx="9144000" cy="7561263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1000100" y="1214422"/>
            <a:ext cx="792961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381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КУБАНЬ – житница России</a:t>
            </a:r>
            <a:endParaRPr lang="ru-RU" sz="8000" b="1" cap="all" dirty="0">
              <a:ln w="381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6439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Кубанская хлебная продукция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hl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786322"/>
            <a:ext cx="2681035" cy="1928802"/>
          </a:xfrm>
          <a:prstGeom prst="rect">
            <a:avLst/>
          </a:prstGeom>
        </p:spPr>
      </p:pic>
      <p:pic>
        <p:nvPicPr>
          <p:cNvPr id="4" name="Рисунок 3" descr="izd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04" y="4857760"/>
            <a:ext cx="3000396" cy="1675348"/>
          </a:xfrm>
          <a:prstGeom prst="rect">
            <a:avLst/>
          </a:prstGeom>
        </p:spPr>
      </p:pic>
      <p:pic>
        <p:nvPicPr>
          <p:cNvPr id="6" name="Рисунок 5" descr="hleb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57554" y="4786322"/>
            <a:ext cx="2500298" cy="1939886"/>
          </a:xfrm>
          <a:prstGeom prst="rect">
            <a:avLst/>
          </a:prstGeom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00100" y="1285860"/>
            <a:ext cx="6500858" cy="333596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14290"/>
            <a:ext cx="5585991" cy="628654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0"/>
            <a:ext cx="7358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кроссворд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2000240"/>
            <a:ext cx="357190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857760"/>
            <a:ext cx="357190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429000"/>
            <a:ext cx="285752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1714480" y="4143380"/>
            <a:ext cx="357190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3464711" y="2393149"/>
            <a:ext cx="78581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214810" y="235743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357290" y="521495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071670" y="521495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0"/>
          </p:cNvCxnSpPr>
          <p:nvPr/>
        </p:nvCxnSpPr>
        <p:spPr>
          <a:xfrm rot="16200000" flipH="1">
            <a:off x="2071670" y="378619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357290" y="378619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643570" y="235743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929190" y="235743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143240" y="342900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143240" y="414338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43240" y="485776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143240" y="557214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трелка вправо 28"/>
          <p:cNvSpPr/>
          <p:nvPr/>
        </p:nvSpPr>
        <p:spPr>
          <a:xfrm>
            <a:off x="2428860" y="2000240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571736" y="2143116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32" name="Стрелка вправо 31"/>
          <p:cNvSpPr/>
          <p:nvPr/>
        </p:nvSpPr>
        <p:spPr>
          <a:xfrm rot="5400000">
            <a:off x="3214678" y="1285860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трелка вправо 32"/>
          <p:cNvSpPr/>
          <p:nvPr/>
        </p:nvSpPr>
        <p:spPr>
          <a:xfrm>
            <a:off x="285720" y="4929198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>
            <a:off x="357158" y="3500438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00034" y="5072074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00034" y="3286124"/>
            <a:ext cx="28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2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357554" y="135729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  <p:sp>
        <p:nvSpPr>
          <p:cNvPr id="31" name="Содержимое 30"/>
          <p:cNvSpPr>
            <a:spLocks noGrp="1"/>
          </p:cNvSpPr>
          <p:nvPr>
            <p:ph idx="1"/>
          </p:nvPr>
        </p:nvSpPr>
        <p:spPr>
          <a:xfrm>
            <a:off x="1000100" y="1928802"/>
            <a:ext cx="5715040" cy="4929198"/>
          </a:xfrm>
        </p:spPr>
        <p:txBody>
          <a:bodyPr>
            <a:normAutofit/>
          </a:bodyPr>
          <a:lstStyle/>
          <a:p>
            <a:pPr>
              <a:lnSpc>
                <a:spcPts val="4700"/>
              </a:lnSpc>
              <a:buNone/>
            </a:pPr>
            <a:r>
              <a:rPr lang="ru-RU" sz="3600" dirty="0" smtClean="0"/>
              <a:t>                        </a:t>
            </a:r>
            <a:r>
              <a:rPr lang="ru-RU" sz="3600" dirty="0" smtClean="0">
                <a:latin typeface="Monotype Corsiva" pitchFamily="66" charset="0"/>
              </a:rPr>
              <a:t>к    о     л    о     с</a:t>
            </a:r>
          </a:p>
          <a:p>
            <a:pPr>
              <a:lnSpc>
                <a:spcPts val="4700"/>
              </a:lnSpc>
              <a:buNone/>
            </a:pPr>
            <a:r>
              <a:rPr lang="ru-RU" sz="3600" dirty="0" smtClean="0">
                <a:latin typeface="Monotype Corsiva" pitchFamily="66" charset="0"/>
              </a:rPr>
              <a:t>                       у</a:t>
            </a:r>
          </a:p>
          <a:p>
            <a:pPr>
              <a:lnSpc>
                <a:spcPts val="4700"/>
              </a:lnSpc>
              <a:buNone/>
            </a:pPr>
            <a:r>
              <a:rPr lang="ru-RU" sz="3600" dirty="0" err="1" smtClean="0">
                <a:latin typeface="Monotype Corsiva" pitchFamily="66" charset="0"/>
              </a:rPr>
              <a:t>х</a:t>
            </a:r>
            <a:r>
              <a:rPr lang="ru-RU" sz="3600" dirty="0" smtClean="0">
                <a:latin typeface="Monotype Corsiva" pitchFamily="66" charset="0"/>
              </a:rPr>
              <a:t>      л      е     б</a:t>
            </a:r>
          </a:p>
          <a:p>
            <a:pPr>
              <a:lnSpc>
                <a:spcPts val="4700"/>
              </a:lnSpc>
              <a:buNone/>
            </a:pPr>
            <a:r>
              <a:rPr lang="ru-RU" sz="3600" dirty="0" smtClean="0">
                <a:latin typeface="Monotype Corsiva" pitchFamily="66" charset="0"/>
              </a:rPr>
              <a:t>                        а</a:t>
            </a:r>
          </a:p>
          <a:p>
            <a:pPr>
              <a:lnSpc>
                <a:spcPts val="4700"/>
              </a:lnSpc>
              <a:buNone/>
            </a:pPr>
            <a:r>
              <a:rPr lang="ru-RU" sz="3600" dirty="0" err="1" smtClean="0">
                <a:latin typeface="Monotype Corsiva" pitchFamily="66" charset="0"/>
              </a:rPr>
              <a:t>з</a:t>
            </a:r>
            <a:r>
              <a:rPr lang="ru-RU" sz="3600" dirty="0" smtClean="0">
                <a:latin typeface="Monotype Corsiva" pitchFamily="66" charset="0"/>
              </a:rPr>
              <a:t>        е      </a:t>
            </a:r>
            <a:r>
              <a:rPr lang="ru-RU" sz="3600" dirty="0" err="1" smtClean="0">
                <a:latin typeface="Monotype Corsiva" pitchFamily="66" charset="0"/>
              </a:rPr>
              <a:t>р</a:t>
            </a:r>
            <a:r>
              <a:rPr lang="ru-RU" sz="3600" dirty="0" smtClean="0">
                <a:latin typeface="Monotype Corsiva" pitchFamily="66" charset="0"/>
              </a:rPr>
              <a:t>    </a:t>
            </a:r>
            <a:r>
              <a:rPr lang="ru-RU" sz="3600" dirty="0" err="1" smtClean="0">
                <a:latin typeface="Monotype Corsiva" pitchFamily="66" charset="0"/>
              </a:rPr>
              <a:t>н</a:t>
            </a:r>
            <a:r>
              <a:rPr lang="ru-RU" sz="3600" dirty="0" smtClean="0">
                <a:latin typeface="Monotype Corsiva" pitchFamily="66" charset="0"/>
              </a:rPr>
              <a:t>     о</a:t>
            </a:r>
          </a:p>
          <a:p>
            <a:pPr>
              <a:lnSpc>
                <a:spcPts val="4700"/>
              </a:lnSpc>
              <a:buNone/>
            </a:pPr>
            <a:r>
              <a:rPr lang="ru-RU" sz="3600" dirty="0" smtClean="0">
                <a:latin typeface="Monotype Corsiva" pitchFamily="66" charset="0"/>
              </a:rPr>
              <a:t>                        </a:t>
            </a:r>
            <a:r>
              <a:rPr lang="ru-RU" sz="3600" dirty="0" err="1" smtClean="0">
                <a:latin typeface="Monotype Corsiva" pitchFamily="66" charset="0"/>
              </a:rPr>
              <a:t>ь</a:t>
            </a:r>
            <a:endParaRPr lang="ru-RU" sz="3600" dirty="0" smtClean="0">
              <a:latin typeface="Monotype Corsiva" pitchFamily="66" charset="0"/>
            </a:endParaRPr>
          </a:p>
          <a:p>
            <a:pPr>
              <a:lnSpc>
                <a:spcPts val="4700"/>
              </a:lnSpc>
              <a:buNone/>
            </a:pPr>
            <a:r>
              <a:rPr lang="ru-RU" sz="3600" dirty="0" smtClean="0">
                <a:latin typeface="Monotype Corsiva" pitchFamily="66" charset="0"/>
              </a:rPr>
              <a:t> 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1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1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1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1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6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381000" y="-819150"/>
            <a:ext cx="9525000" cy="12168188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5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236538" y="-531813"/>
            <a:ext cx="9380538" cy="9505951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975" y="-171450"/>
            <a:ext cx="11449050" cy="71643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6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203200" y="-674688"/>
            <a:ext cx="9347200" cy="9621838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36538" y="-1108075"/>
            <a:ext cx="9380538" cy="94329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27538" y="2060575"/>
            <a:ext cx="4521200" cy="4583113"/>
          </a:xfrm>
          <a:noFill/>
          <a:ln w="25400">
            <a:solidFill>
              <a:srgbClr val="FF0000"/>
            </a:solidFill>
          </a:ln>
        </p:spPr>
      </p:pic>
      <p:pic>
        <p:nvPicPr>
          <p:cNvPr id="43011" name="Picture 3" descr="4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8" y="214290"/>
            <a:ext cx="5403249" cy="5965834"/>
          </a:xfrm>
          <a:noFill/>
          <a:ln w="25400">
            <a:solidFill>
              <a:srgbClr val="FF00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49469955_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037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КАЧЕСТВО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66"/>
            <a:ext cx="4380410" cy="53961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357166"/>
            <a:ext cx="4143404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Кубанская продукция</a:t>
            </a:r>
            <a:endParaRPr lang="ru-RU" sz="5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37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Dimaciq</cp:lastModifiedBy>
  <cp:revision>8</cp:revision>
  <dcterms:modified xsi:type="dcterms:W3CDTF">2009-11-24T13:40:42Z</dcterms:modified>
</cp:coreProperties>
</file>