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5B106E36-FD25-4E2D-B0AA-010F637433A0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18.11.2009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725C68B6-61C2-468F-89AB-4B9F7531AA68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B106E36-FD25-4E2D-B0AA-010F637433A0}" type="datetimeFigureOut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18.11.2009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25C68B6-61C2-468F-89AB-4B9F7531AA68}" type="slidenum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63016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66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ИСТОРИЯ ХЛЕБА</a:t>
            </a:r>
            <a:endParaRPr lang="ru-RU" sz="6600" b="1" kern="1200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 descr="hle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214686"/>
            <a:ext cx="3683000" cy="2857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Изображение\Изображение 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48369" y="199102"/>
            <a:ext cx="3466771" cy="59270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Изображение\Изображение 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248367" y="199100"/>
            <a:ext cx="3895400" cy="66598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428736"/>
            <a:ext cx="3929090" cy="48401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285728"/>
            <a:ext cx="630166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66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r>
              <a:rPr lang="ru-RU" sz="50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Хлеб всему голова</a:t>
            </a:r>
            <a:endParaRPr lang="ru-RU" sz="5000" b="1" kern="1200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357686" y="1285860"/>
            <a:ext cx="3786214" cy="3835236"/>
          </a:xfrm>
          <a:prstGeom prst="rect">
            <a:avLst/>
          </a:prstGeom>
          <a:noFill/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3688214" cy="278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нна\Рабочий стол\posidel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14422"/>
            <a:ext cx="5715027" cy="42862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5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15913"/>
            <a:ext cx="9144000" cy="7561263"/>
          </a:xfrm>
          <a:noFill/>
          <a:ln/>
        </p:spPr>
      </p:pic>
    </p:spTree>
  </p:cSld>
  <p:clrMapOvr>
    <a:masterClrMapping/>
  </p:clrMapOvr>
  <p:transition advClick="0" advTm="2000"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53"/>
            <a:ext cx="8501122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66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r>
              <a:rPr lang="ru-RU" sz="54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Игра </a:t>
            </a:r>
          </a:p>
          <a:p>
            <a:pPr algn="ctr" rtl="0"/>
            <a:r>
              <a:rPr lang="ru-RU" sz="40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«Как в магазин  попал хлеб»</a:t>
            </a:r>
            <a:endParaRPr lang="ru-RU" sz="4000" b="1" kern="1200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pic>
        <p:nvPicPr>
          <p:cNvPr id="6" name="Рисунок 5" descr="hl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4429132"/>
            <a:ext cx="2647964" cy="1905010"/>
          </a:xfrm>
          <a:prstGeom prst="rect">
            <a:avLst/>
          </a:prstGeom>
        </p:spPr>
      </p:pic>
      <p:pic>
        <p:nvPicPr>
          <p:cNvPr id="5" name="Рисунок 4" descr="picture-390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214554"/>
            <a:ext cx="2426588" cy="1928826"/>
          </a:xfrm>
          <a:prstGeom prst="rect">
            <a:avLst/>
          </a:prstGeom>
        </p:spPr>
      </p:pic>
      <p:pic>
        <p:nvPicPr>
          <p:cNvPr id="3074" name="Picture 2" descr="C:\Documents and Settings\Анна\Рабочий стол\bakery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500438"/>
            <a:ext cx="2119314" cy="15894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6301662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66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 </a:t>
            </a:r>
            <a:r>
              <a:rPr lang="ru-RU" sz="5000" b="1" kern="12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n-ea"/>
                <a:cs typeface="+mn-cs"/>
              </a:rPr>
              <a:t>Программа «Качество»</a:t>
            </a:r>
            <a:endParaRPr lang="ru-RU" sz="5000" b="1" kern="1200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 descr="di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500306"/>
            <a:ext cx="2886075" cy="32480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зображение\Изображение 018.jpg"/>
          <p:cNvPicPr>
            <a:picLocks noChangeAspect="1" noChangeArrowheads="1"/>
          </p:cNvPicPr>
          <p:nvPr/>
        </p:nvPicPr>
        <p:blipFill>
          <a:blip r:embed="rId2"/>
          <a:srcRect b="19964"/>
          <a:stretch>
            <a:fillRect/>
          </a:stretch>
        </p:blipFill>
        <p:spPr bwMode="auto">
          <a:xfrm>
            <a:off x="428596" y="1142984"/>
            <a:ext cx="3481396" cy="49217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43372" y="500042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Ейскхлеб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F:\Изображение\Изображение 017.jpg"/>
          <p:cNvPicPr>
            <a:picLocks noChangeAspect="1" noChangeArrowheads="1"/>
          </p:cNvPicPr>
          <p:nvPr/>
        </p:nvPicPr>
        <p:blipFill>
          <a:blip r:embed="rId3"/>
          <a:srcRect l="3969" t="8357" r="6350" b="25535"/>
          <a:stretch>
            <a:fillRect/>
          </a:stretch>
        </p:blipFill>
        <p:spPr bwMode="auto">
          <a:xfrm>
            <a:off x="4643439" y="1711724"/>
            <a:ext cx="3786214" cy="47712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Изображение\Изображение 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306" t="16825" r="20380" b="12114"/>
          <a:stretch>
            <a:fillRect/>
          </a:stretch>
        </p:blipFill>
        <p:spPr bwMode="auto">
          <a:xfrm>
            <a:off x="2714612" y="1214422"/>
            <a:ext cx="3045639" cy="5107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23</Words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Переходюк АБ</cp:lastModifiedBy>
  <cp:revision>17</cp:revision>
  <dcterms:modified xsi:type="dcterms:W3CDTF">2009-11-18T08:55:01Z</dcterms:modified>
</cp:coreProperties>
</file>