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8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071546"/>
            <a:ext cx="814393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1400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 scaled="1"/>
                  <a:tileRect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КУБАНСКАЯ</a:t>
            </a:r>
          </a:p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1400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 scaled="1"/>
                  <a:tileRect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ЯРМАРКА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 flip="none" rotWithShape="1">
                <a:gsLst>
                  <a:gs pos="1400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2700000" scaled="1"/>
                <a:tileRect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000015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3071810"/>
            <a:ext cx="2687968" cy="330487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00042"/>
            <a:ext cx="766043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ПОТРЕБИТЕЛЬСКИЙ ЛИКБЕЗ</a:t>
            </a:r>
            <a:endParaRPr lang="ru-RU" sz="4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1785926"/>
            <a:ext cx="871543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 на качество означает что продавец должен передать ВАМ качественный товар, а исполнитель качественно выполнить работу /оказать услугу/.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 на безопасность: как потребитель вы имеете право на то, чтобы товар /работа, услуга / были безопасны для жизни, здоровья, имущества потребителя.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 на информацию: потребитель имеет право на необходимую и достоверную информацию о том, что продается, кто продает и кем это изготовлено.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 на возмещение ущерба: за нарушение прав потребителей продавец, /изготовитель, исполнитель / несет ответственность, предусмотренную законом.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19044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452789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596" y="4357694"/>
            <a:ext cx="753962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губернатор нашего края А. Н. Ткачев 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открытии первой кубанской Оптовой  ярмарки продуктов питания и напитков 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производителей Краснодарского края для снабжения предприятий 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санаторно-курортного комплекса. 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19044/img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500306"/>
            <a:ext cx="4580913" cy="3658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ip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42852"/>
            <a:ext cx="2886075" cy="324802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71480"/>
            <a:ext cx="2926080" cy="2194560"/>
          </a:xfrm>
          <a:prstGeom prst="rect">
            <a:avLst/>
          </a:prstGeom>
        </p:spPr>
      </p:pic>
      <p:pic>
        <p:nvPicPr>
          <p:cNvPr id="4" name="Рисунок 3" descr="12046238046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3000372"/>
            <a:ext cx="2644193" cy="3524213"/>
          </a:xfrm>
          <a:prstGeom prst="rect">
            <a:avLst/>
          </a:prstGeom>
        </p:spPr>
      </p:pic>
      <p:pic>
        <p:nvPicPr>
          <p:cNvPr id="5" name="Рисунок 4" descr="main_004.jpg"/>
          <p:cNvPicPr>
            <a:picLocks noChangeAspect="1"/>
          </p:cNvPicPr>
          <p:nvPr/>
        </p:nvPicPr>
        <p:blipFill>
          <a:blip r:embed="rId4"/>
          <a:srcRect l="8883" t="12921" r="1615" b="12921"/>
          <a:stretch>
            <a:fillRect/>
          </a:stretch>
        </p:blipFill>
        <p:spPr>
          <a:xfrm>
            <a:off x="4429124" y="1857364"/>
            <a:ext cx="4334606" cy="269365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131</Words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Переходюк АБ</cp:lastModifiedBy>
  <cp:revision>6</cp:revision>
  <dcterms:modified xsi:type="dcterms:W3CDTF">2009-11-18T08:35:56Z</dcterms:modified>
</cp:coreProperties>
</file>