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72" r:id="rId4"/>
    <p:sldId id="275" r:id="rId5"/>
    <p:sldId id="270" r:id="rId6"/>
    <p:sldId id="266" r:id="rId7"/>
    <p:sldId id="267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kubabu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5906" b="4724"/>
          <a:stretch>
            <a:fillRect/>
          </a:stretch>
        </p:blipFill>
        <p:spPr>
          <a:xfrm>
            <a:off x="285720" y="3500438"/>
            <a:ext cx="2645643" cy="2413440"/>
          </a:xfrm>
        </p:spPr>
      </p:pic>
      <p:sp>
        <p:nvSpPr>
          <p:cNvPr id="5" name="Прямоугольник 4"/>
          <p:cNvSpPr/>
          <p:nvPr/>
        </p:nvSpPr>
        <p:spPr>
          <a:xfrm>
            <a:off x="642910" y="642918"/>
            <a:ext cx="792961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cap="all" dirty="0" smtClean="0">
                <a:ln w="1905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6000" b="1" cap="all" dirty="0" smtClean="0">
                <a:ln w="1905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кубанское – значит качественное</a:t>
            </a:r>
            <a:endParaRPr lang="ru-RU" sz="6000" b="1" cap="all" dirty="0">
              <a:ln w="1905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image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429000"/>
            <a:ext cx="1905000" cy="2857500"/>
          </a:xfrm>
          <a:prstGeom prst="rect">
            <a:avLst/>
          </a:prstGeom>
        </p:spPr>
      </p:pic>
      <p:pic>
        <p:nvPicPr>
          <p:cNvPr id="8" name="Рисунок 7" descr="product_assortimen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3429000"/>
            <a:ext cx="2667019" cy="200026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37010" y="1600200"/>
            <a:ext cx="3869980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381630" y="357166"/>
            <a:ext cx="794294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Пирамида здорового питания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      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ЗАВТРАК         - каша манная на молоке, хлеб         пшеничный с маслом, чай с сахаром.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2 ЗАВТРАК      - яблоко, глазированный сырок.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ОБЕД                - салат из свежих огурцов, суп гороховый с гренками, картофельная запеканка с отварным мясом, компот из сухофруктов, хлеб ржаной.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ПОЛДНИК      - молоко, булочка.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УЖИН             - рыба запеченная, рис отварной, чай с сахаром, хлеб пшеничный.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СОННИК        - кефир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285728"/>
            <a:ext cx="442089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Меню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Стрелка вправо 55"/>
          <p:cNvSpPr/>
          <p:nvPr/>
        </p:nvSpPr>
        <p:spPr>
          <a:xfrm>
            <a:off x="0" y="1285860"/>
            <a:ext cx="285720" cy="50006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00364" y="1"/>
            <a:ext cx="664373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Кроссворд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«Сухофрукты»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2714620"/>
            <a:ext cx="6429420" cy="714380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4143380"/>
            <a:ext cx="3571900" cy="714380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285860"/>
            <a:ext cx="2857520" cy="714380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642910" y="3071810"/>
            <a:ext cx="4286280" cy="714380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357290" y="307181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071670" y="307181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500430" y="307181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071670" y="521495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5" idx="0"/>
          </p:cNvCxnSpPr>
          <p:nvPr/>
        </p:nvCxnSpPr>
        <p:spPr>
          <a:xfrm rot="16200000" flipH="1">
            <a:off x="1357290" y="164305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42910" y="164305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929190" y="307181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214810" y="307181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143240" y="342900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428860" y="271462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428860" y="200024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428860" y="342900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трелка вправо 28"/>
          <p:cNvSpPr/>
          <p:nvPr/>
        </p:nvSpPr>
        <p:spPr>
          <a:xfrm>
            <a:off x="285720" y="2714620"/>
            <a:ext cx="642942" cy="64294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28596" y="278605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32" name="Стрелка вправо 31"/>
          <p:cNvSpPr/>
          <p:nvPr/>
        </p:nvSpPr>
        <p:spPr>
          <a:xfrm rot="5400000">
            <a:off x="6143636" y="1285860"/>
            <a:ext cx="642942" cy="64294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Стрелка вправо 32"/>
          <p:cNvSpPr/>
          <p:nvPr/>
        </p:nvSpPr>
        <p:spPr>
          <a:xfrm>
            <a:off x="3214678" y="4214818"/>
            <a:ext cx="642942" cy="64294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>
            <a:off x="5286380" y="5643578"/>
            <a:ext cx="642942" cy="64294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3357554" y="4286256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429256" y="5500702"/>
            <a:ext cx="285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2</a:t>
            </a:r>
            <a:endParaRPr lang="ru-RU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0" y="135729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5643570" y="307181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357950" y="307181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 rot="5400000">
            <a:off x="4214810" y="3786190"/>
            <a:ext cx="4286280" cy="714380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6000760" y="5572140"/>
            <a:ext cx="2857520" cy="785818"/>
          </a:xfrm>
          <a:prstGeom prst="rect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rot="5400000">
            <a:off x="7036611" y="5965049"/>
            <a:ext cx="78581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6322231" y="5965049"/>
            <a:ext cx="78581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4929190" y="450057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4214810" y="450057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7750991" y="5965049"/>
            <a:ext cx="78581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428860" y="485776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428860" y="414338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6000760" y="342900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6000760" y="271462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000760" y="414338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6000760" y="4857760"/>
            <a:ext cx="71438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Стрелка вправо 54"/>
          <p:cNvSpPr/>
          <p:nvPr/>
        </p:nvSpPr>
        <p:spPr>
          <a:xfrm rot="5400000">
            <a:off x="2500298" y="571480"/>
            <a:ext cx="642942" cy="64294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2714612" y="64291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</a:t>
            </a:r>
            <a:endParaRPr lang="ru-RU" sz="2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6286512" y="1357298"/>
            <a:ext cx="28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6</a:t>
            </a:r>
            <a:endParaRPr lang="ru-RU" sz="2000" b="1" dirty="0"/>
          </a:p>
        </p:txBody>
      </p:sp>
      <p:sp>
        <p:nvSpPr>
          <p:cNvPr id="47" name="Содержимое 46"/>
          <p:cNvSpPr>
            <a:spLocks noGrp="1"/>
          </p:cNvSpPr>
          <p:nvPr>
            <p:ph idx="1"/>
          </p:nvPr>
        </p:nvSpPr>
        <p:spPr>
          <a:xfrm>
            <a:off x="285720" y="1285860"/>
            <a:ext cx="8643998" cy="5429288"/>
          </a:xfrm>
        </p:spPr>
        <p:txBody>
          <a:bodyPr>
            <a:noAutofit/>
          </a:bodyPr>
          <a:lstStyle/>
          <a:p>
            <a:pPr>
              <a:lnSpc>
                <a:spcPts val="5000"/>
              </a:lnSpc>
              <a:buNone/>
            </a:pPr>
            <a:r>
              <a:rPr lang="ru-RU" sz="3600" spc="3000" dirty="0" smtClean="0">
                <a:latin typeface="Monotype Corsiva" pitchFamily="66" charset="0"/>
              </a:rPr>
              <a:t>у</a:t>
            </a:r>
            <a:r>
              <a:rPr lang="ru-RU" sz="3600" spc="300" dirty="0" smtClean="0">
                <a:latin typeface="Monotype Corsiva" pitchFamily="66" charset="0"/>
              </a:rPr>
              <a:t>  </a:t>
            </a:r>
            <a:r>
              <a:rPr lang="ru-RU" sz="3600" spc="300" dirty="0" err="1" smtClean="0">
                <a:latin typeface="Monotype Corsiva" pitchFamily="66" charset="0"/>
              </a:rPr>
              <a:t>р</a:t>
            </a:r>
            <a:r>
              <a:rPr lang="ru-RU" sz="3600" spc="300" dirty="0" smtClean="0">
                <a:latin typeface="Monotype Corsiva" pitchFamily="66" charset="0"/>
              </a:rPr>
              <a:t>   </a:t>
            </a:r>
            <a:r>
              <a:rPr lang="ru-RU" sz="3600" spc="300" dirty="0" err="1" smtClean="0">
                <a:latin typeface="Monotype Corsiva" pitchFamily="66" charset="0"/>
              </a:rPr>
              <a:t>ю</a:t>
            </a:r>
            <a:r>
              <a:rPr lang="ru-RU" sz="3600" spc="300" dirty="0" smtClean="0">
                <a:latin typeface="Monotype Corsiva" pitchFamily="66" charset="0"/>
              </a:rPr>
              <a:t>   к</a:t>
            </a:r>
          </a:p>
          <a:p>
            <a:pPr>
              <a:lnSpc>
                <a:spcPts val="5000"/>
              </a:lnSpc>
              <a:buNone/>
            </a:pPr>
            <a:r>
              <a:rPr lang="ru-RU" sz="3600" spc="300" dirty="0" smtClean="0">
                <a:latin typeface="Monotype Corsiva" pitchFamily="66" charset="0"/>
              </a:rPr>
              <a:t>                 у                         </a:t>
            </a:r>
            <a:r>
              <a:rPr lang="ru-RU" sz="3600" spc="300" dirty="0" err="1" smtClean="0">
                <a:latin typeface="Monotype Corsiva" pitchFamily="66" charset="0"/>
              </a:rPr>
              <a:t>ф</a:t>
            </a:r>
            <a:endParaRPr lang="ru-RU" sz="3600" spc="300" dirty="0" smtClean="0">
              <a:latin typeface="Monotype Corsiva" pitchFamily="66" charset="0"/>
            </a:endParaRPr>
          </a:p>
          <a:p>
            <a:pPr>
              <a:lnSpc>
                <a:spcPts val="5000"/>
              </a:lnSpc>
              <a:buNone/>
            </a:pPr>
            <a:r>
              <a:rPr lang="ru-RU" sz="3600" spc="300" dirty="0" smtClean="0">
                <a:latin typeface="Monotype Corsiva" pitchFamily="66" charset="0"/>
              </a:rPr>
              <a:t>       ч   е    </a:t>
            </a:r>
            <a:r>
              <a:rPr lang="ru-RU" sz="3600" spc="300" dirty="0" err="1" smtClean="0">
                <a:latin typeface="Monotype Corsiva" pitchFamily="66" charset="0"/>
              </a:rPr>
              <a:t>р</a:t>
            </a:r>
            <a:r>
              <a:rPr lang="ru-RU" sz="3600" spc="300" dirty="0" smtClean="0">
                <a:latin typeface="Monotype Corsiva" pitchFamily="66" charset="0"/>
              </a:rPr>
              <a:t>    </a:t>
            </a:r>
            <a:r>
              <a:rPr lang="ru-RU" sz="3600" spc="300" dirty="0" err="1" smtClean="0">
                <a:latin typeface="Monotype Corsiva" pitchFamily="66" charset="0"/>
              </a:rPr>
              <a:t>н</a:t>
            </a:r>
            <a:r>
              <a:rPr lang="ru-RU" sz="3600" spc="300" dirty="0" smtClean="0">
                <a:latin typeface="Monotype Corsiva" pitchFamily="66" charset="0"/>
              </a:rPr>
              <a:t>   о   с    л    и   в</a:t>
            </a:r>
          </a:p>
          <a:p>
            <a:pPr>
              <a:lnSpc>
                <a:spcPts val="5000"/>
              </a:lnSpc>
              <a:buNone/>
            </a:pPr>
            <a:r>
              <a:rPr lang="ru-RU" sz="3600" spc="300" dirty="0" smtClean="0">
                <a:latin typeface="Monotype Corsiva" pitchFamily="66" charset="0"/>
              </a:rPr>
              <a:t>                 а                         </a:t>
            </a:r>
            <a:r>
              <a:rPr lang="ru-RU" sz="3600" spc="300" dirty="0" err="1" smtClean="0">
                <a:latin typeface="Monotype Corsiva" pitchFamily="66" charset="0"/>
              </a:rPr>
              <a:t>н</a:t>
            </a:r>
            <a:endParaRPr lang="ru-RU" sz="3600" spc="300" dirty="0" smtClean="0">
              <a:latin typeface="Monotype Corsiva" pitchFamily="66" charset="0"/>
            </a:endParaRPr>
          </a:p>
          <a:p>
            <a:pPr>
              <a:lnSpc>
                <a:spcPts val="5000"/>
              </a:lnSpc>
              <a:buNone/>
            </a:pPr>
            <a:r>
              <a:rPr lang="ru-RU" sz="3600" spc="300" dirty="0" smtClean="0">
                <a:latin typeface="Monotype Corsiva" pitchFamily="66" charset="0"/>
              </a:rPr>
              <a:t>                 </a:t>
            </a:r>
            <a:r>
              <a:rPr lang="ru-RU" sz="3600" spc="300" dirty="0" smtClean="0">
                <a:latin typeface="Monotype Corsiva" pitchFamily="66" charset="0"/>
              </a:rPr>
              <a:t>г        </a:t>
            </a:r>
            <a:r>
              <a:rPr lang="ru-RU" sz="3600" spc="300" dirty="0" smtClean="0">
                <a:latin typeface="Monotype Corsiva" pitchFamily="66" charset="0"/>
              </a:rPr>
              <a:t>и     </a:t>
            </a:r>
            <a:r>
              <a:rPr lang="ru-RU" sz="3600" spc="300" dirty="0" err="1" smtClean="0">
                <a:latin typeface="Monotype Corsiva" pitchFamily="66" charset="0"/>
              </a:rPr>
              <a:t>н</a:t>
            </a:r>
            <a:r>
              <a:rPr lang="ru-RU" sz="3600" spc="300" dirty="0" smtClean="0">
                <a:latin typeface="Monotype Corsiva" pitchFamily="66" charset="0"/>
              </a:rPr>
              <a:t>   ж  и    </a:t>
            </a:r>
            <a:r>
              <a:rPr lang="ru-RU" sz="3600" spc="300" dirty="0" err="1" smtClean="0">
                <a:latin typeface="Monotype Corsiva" pitchFamily="66" charset="0"/>
              </a:rPr>
              <a:t>р</a:t>
            </a:r>
            <a:endParaRPr lang="ru-RU" sz="3600" spc="300" dirty="0" smtClean="0">
              <a:latin typeface="Monotype Corsiva" pitchFamily="66" charset="0"/>
            </a:endParaRPr>
          </a:p>
          <a:p>
            <a:pPr>
              <a:lnSpc>
                <a:spcPts val="5000"/>
              </a:lnSpc>
              <a:buNone/>
            </a:pPr>
            <a:r>
              <a:rPr lang="ru-RU" sz="3600" spc="300" dirty="0" smtClean="0">
                <a:latin typeface="Monotype Corsiva" pitchFamily="66" charset="0"/>
              </a:rPr>
              <a:t>                 а                         к</a:t>
            </a:r>
          </a:p>
          <a:p>
            <a:pPr>
              <a:lnSpc>
                <a:spcPts val="5000"/>
              </a:lnSpc>
              <a:buNone/>
            </a:pPr>
            <a:r>
              <a:rPr lang="ru-RU" sz="3600" spc="300" dirty="0" smtClean="0">
                <a:latin typeface="Monotype Corsiva" pitchFamily="66" charset="0"/>
              </a:rPr>
              <a:t>                                           и    </a:t>
            </a:r>
            <a:r>
              <a:rPr lang="ru-RU" sz="3600" spc="300" dirty="0" err="1" smtClean="0">
                <a:latin typeface="Monotype Corsiva" pitchFamily="66" charset="0"/>
              </a:rPr>
              <a:t>з</a:t>
            </a:r>
            <a:r>
              <a:rPr lang="ru-RU" sz="3600" spc="300" dirty="0" smtClean="0">
                <a:latin typeface="Monotype Corsiva" pitchFamily="66" charset="0"/>
              </a:rPr>
              <a:t>   </a:t>
            </a:r>
            <a:r>
              <a:rPr lang="ru-RU" sz="3600" spc="300" dirty="0" err="1" smtClean="0">
                <a:latin typeface="Monotype Corsiva" pitchFamily="66" charset="0"/>
              </a:rPr>
              <a:t>ю</a:t>
            </a:r>
            <a:r>
              <a:rPr lang="ru-RU" sz="3600" spc="300" dirty="0" smtClean="0">
                <a:latin typeface="Monotype Corsiva" pitchFamily="66" charset="0"/>
              </a:rPr>
              <a:t>   м</a:t>
            </a:r>
            <a:endParaRPr lang="ru-RU" sz="3600" spc="3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0"/>
                                        <p:tgtEl>
                                          <p:spTgt spid="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0"/>
                                        <p:tgtEl>
                                          <p:spTgt spid="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0"/>
                                        <p:tgtEl>
                                          <p:spTgt spid="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1000"/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1000"/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000"/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1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1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1000"/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1000"/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000"/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1000"/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1000"/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000"/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КАЧЕСТВО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214554"/>
            <a:ext cx="3107973" cy="38286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0"/>
            <a:ext cx="8001056" cy="16312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Продукты питания</a:t>
            </a:r>
          </a:p>
          <a:p>
            <a:pPr algn="ctr"/>
            <a:r>
              <a:rPr lang="ru-RU" sz="5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производимые на Кубани</a:t>
            </a:r>
            <a:endParaRPr lang="ru-RU" sz="5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news-P0IjFMIb1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857364"/>
            <a:ext cx="1905000" cy="2667000"/>
          </a:xfrm>
          <a:prstGeom prst="rect">
            <a:avLst/>
          </a:prstGeom>
        </p:spPr>
      </p:pic>
      <p:pic>
        <p:nvPicPr>
          <p:cNvPr id="6" name="Рисунок 5" descr="6f3ceb5b768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4929198"/>
            <a:ext cx="2976567" cy="1785940"/>
          </a:xfrm>
          <a:prstGeom prst="rect">
            <a:avLst/>
          </a:prstGeom>
        </p:spPr>
      </p:pic>
      <p:pic>
        <p:nvPicPr>
          <p:cNvPr id="7" name="Рисунок 6" descr="index.jpg"/>
          <p:cNvPicPr>
            <a:picLocks noChangeAspect="1"/>
          </p:cNvPicPr>
          <p:nvPr/>
        </p:nvPicPr>
        <p:blipFill>
          <a:blip r:embed="rId5" cstate="print"/>
          <a:srcRect t="8436"/>
          <a:stretch>
            <a:fillRect/>
          </a:stretch>
        </p:blipFill>
        <p:spPr>
          <a:xfrm>
            <a:off x="6643702" y="1785926"/>
            <a:ext cx="2214578" cy="3048457"/>
          </a:xfrm>
          <a:prstGeom prst="rect">
            <a:avLst/>
          </a:prstGeom>
        </p:spPr>
      </p:pic>
      <p:pic>
        <p:nvPicPr>
          <p:cNvPr id="8" name="Рисунок 7" descr="image00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15140" y="5214950"/>
            <a:ext cx="2214568" cy="140994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864399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Производители Кубани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7726" y="1071546"/>
            <a:ext cx="3666728" cy="2071702"/>
          </a:xfrm>
          <a:prstGeom prst="rect">
            <a:avLst/>
          </a:prstGeom>
        </p:spPr>
      </p:pic>
      <p:pic>
        <p:nvPicPr>
          <p:cNvPr id="9" name="Рисунок 8" descr="post_25_file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214422"/>
            <a:ext cx="4030985" cy="2143140"/>
          </a:xfrm>
          <a:prstGeom prst="rect">
            <a:avLst/>
          </a:prstGeom>
        </p:spPr>
      </p:pic>
      <p:pic>
        <p:nvPicPr>
          <p:cNvPr id="11" name="Рисунок 10" descr="OX5Q6lcO7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786190"/>
            <a:ext cx="3677872" cy="2500330"/>
          </a:xfrm>
          <a:prstGeom prst="rect">
            <a:avLst/>
          </a:prstGeom>
        </p:spPr>
      </p:pic>
      <p:pic>
        <p:nvPicPr>
          <p:cNvPr id="12" name="Рисунок 11" descr="184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3857628"/>
            <a:ext cx="1428750" cy="314325"/>
          </a:xfrm>
          <a:prstGeom prst="rect">
            <a:avLst/>
          </a:prstGeom>
        </p:spPr>
      </p:pic>
      <p:pic>
        <p:nvPicPr>
          <p:cNvPr id="15" name="Picture 8" descr="8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3714752"/>
            <a:ext cx="4464050" cy="2392362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6" name="Picture 4" descr="10EE000FBD9648E8914FC343102CCC8F-2301_17x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42" y="1142984"/>
            <a:ext cx="869954" cy="8294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ip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2428868"/>
            <a:ext cx="3237314" cy="3643314"/>
          </a:xfrm>
          <a:prstGeom prst="rect">
            <a:avLst/>
          </a:prstGeom>
        </p:spPr>
      </p:pic>
      <p:pic>
        <p:nvPicPr>
          <p:cNvPr id="3" name="Рисунок 2" descr="znak%20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785794"/>
            <a:ext cx="3371850" cy="33718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8"/>
            <a:ext cx="659635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Товарные знаки</a:t>
            </a:r>
          </a:p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кубанских производителей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 descr="184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000240"/>
            <a:ext cx="3461496" cy="761529"/>
          </a:xfrm>
          <a:prstGeom prst="rect">
            <a:avLst/>
          </a:prstGeom>
        </p:spPr>
      </p:pic>
      <p:pic>
        <p:nvPicPr>
          <p:cNvPr id="4" name="Рисунок 3" descr="67883ab5acaac5a4a223f1be336266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1928802"/>
            <a:ext cx="1842414" cy="2288279"/>
          </a:xfrm>
          <a:prstGeom prst="rect">
            <a:avLst/>
          </a:prstGeom>
        </p:spPr>
      </p:pic>
      <p:pic>
        <p:nvPicPr>
          <p:cNvPr id="5" name="Рисунок 4" descr="kaloria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1714488"/>
            <a:ext cx="1571636" cy="1582184"/>
          </a:xfrm>
          <a:prstGeom prst="rect">
            <a:avLst/>
          </a:prstGeom>
        </p:spPr>
      </p:pic>
      <p:pic>
        <p:nvPicPr>
          <p:cNvPr id="7" name="Рисунок 6" descr="Image36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3071810"/>
            <a:ext cx="1614937" cy="1676388"/>
          </a:xfrm>
          <a:prstGeom prst="rect">
            <a:avLst/>
          </a:prstGeom>
        </p:spPr>
      </p:pic>
      <p:pic>
        <p:nvPicPr>
          <p:cNvPr id="8" name="Рисунок 7" descr="687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28926" y="5572140"/>
            <a:ext cx="2883603" cy="1052515"/>
          </a:xfrm>
          <a:prstGeom prst="rect">
            <a:avLst/>
          </a:prstGeom>
        </p:spPr>
      </p:pic>
      <p:pic>
        <p:nvPicPr>
          <p:cNvPr id="9" name="Рисунок 8" descr="03701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2910" y="5357826"/>
            <a:ext cx="1905000" cy="1209675"/>
          </a:xfrm>
          <a:prstGeom prst="rect">
            <a:avLst/>
          </a:prstGeom>
        </p:spPr>
      </p:pic>
      <p:pic>
        <p:nvPicPr>
          <p:cNvPr id="10" name="Рисунок 9" descr="rucheek__goryachii_kluch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43636" y="4572008"/>
            <a:ext cx="2643181" cy="1568287"/>
          </a:xfrm>
          <a:prstGeom prst="rect">
            <a:avLst/>
          </a:prstGeom>
        </p:spPr>
      </p:pic>
      <p:pic>
        <p:nvPicPr>
          <p:cNvPr id="11" name="Рисунок 10" descr="5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43108" y="3500438"/>
            <a:ext cx="3297231" cy="17224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142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18</cp:revision>
  <dcterms:modified xsi:type="dcterms:W3CDTF">2009-11-15T15:55:44Z</dcterms:modified>
</cp:coreProperties>
</file>