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642918"/>
            <a:ext cx="714609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Значение Разнообразия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Продуктов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питания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 организм человека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1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нна\Мои документы\все с флэшки\школа\Сафронова\рисунки\овощи фрукты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14488"/>
            <a:ext cx="4337062" cy="43370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571480"/>
            <a:ext cx="4536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Супермаркет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72462" y="6429396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10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883ab5acaac5a4a223f1be336266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4371388" cy="5429264"/>
          </a:xfrm>
          <a:prstGeom prst="rect">
            <a:avLst/>
          </a:prstGeom>
        </p:spPr>
      </p:pic>
      <p:pic>
        <p:nvPicPr>
          <p:cNvPr id="3" name="Рисунок 2" descr="rucheek__goryachii_kluch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071546"/>
            <a:ext cx="4053479" cy="2405064"/>
          </a:xfrm>
          <a:prstGeom prst="rect">
            <a:avLst/>
          </a:prstGeom>
        </p:spPr>
      </p:pic>
      <p:pic>
        <p:nvPicPr>
          <p:cNvPr id="23554" name="Picture 2" descr="C:\Documents and Settings\Анна\Мои документы\все с флэшки\школа\Сафронова\рисунки\срок годности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143380"/>
            <a:ext cx="3290764" cy="24337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072462" y="6286520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11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7010" y="1600200"/>
            <a:ext cx="386998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2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2177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Белки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6f3ceb5b76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49" y="2000250"/>
            <a:ext cx="5476897" cy="3286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№3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2135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Жиры</a:t>
            </a:r>
          </a:p>
        </p:txBody>
      </p:sp>
      <p:pic>
        <p:nvPicPr>
          <p:cNvPr id="3" name="Рисунок 2" descr="1kubabu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857364"/>
            <a:ext cx="2706140" cy="2762248"/>
          </a:xfrm>
          <a:prstGeom prst="rect">
            <a:avLst/>
          </a:prstGeom>
        </p:spPr>
      </p:pic>
      <p:pic>
        <p:nvPicPr>
          <p:cNvPr id="4" name="Рисунок 3" descr="image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4071942"/>
            <a:ext cx="2857500" cy="1819275"/>
          </a:xfrm>
          <a:prstGeom prst="rect">
            <a:avLst/>
          </a:prstGeom>
        </p:spPr>
      </p:pic>
      <p:pic>
        <p:nvPicPr>
          <p:cNvPr id="5" name="Рисунок 4" descr="OX5Q6lcO7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42984"/>
            <a:ext cx="4081822" cy="2774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4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7687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Минеральные вещества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Анна\Мои документы\все с флэшки\школа\Сафронова\рисунки\мяс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2286000" cy="1771650"/>
          </a:xfrm>
          <a:prstGeom prst="rect">
            <a:avLst/>
          </a:prstGeom>
          <a:noFill/>
        </p:spPr>
      </p:pic>
      <p:pic>
        <p:nvPicPr>
          <p:cNvPr id="1027" name="Picture 3" descr="C:\Documents and Settings\Анна\Мои документы\все с флэшки\школа\Сафронова\рисунки\ябло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714620"/>
            <a:ext cx="2298671" cy="15478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5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Анна\Мои документы\все с флэшки\школа\Сафронова\рисунки\041608-1916-2.jpg"/>
          <p:cNvPicPr>
            <a:picLocks noChangeAspect="1" noChangeArrowheads="1"/>
          </p:cNvPicPr>
          <p:nvPr/>
        </p:nvPicPr>
        <p:blipFill>
          <a:blip r:embed="rId2"/>
          <a:srcRect r="40307"/>
          <a:stretch>
            <a:fillRect/>
          </a:stretch>
        </p:blipFill>
        <p:spPr bwMode="auto">
          <a:xfrm>
            <a:off x="3571868" y="2357430"/>
            <a:ext cx="2292236" cy="2727325"/>
          </a:xfrm>
          <a:prstGeom prst="rect">
            <a:avLst/>
          </a:prstGeom>
          <a:noFill/>
        </p:spPr>
      </p:pic>
      <p:pic>
        <p:nvPicPr>
          <p:cNvPr id="2055" name="Picture 7" descr="C:\Documents and Settings\Анна\Мои документы\все с флэшки\школа\Сафронова\рисунки\apelsin.gif"/>
          <p:cNvPicPr>
            <a:picLocks noChangeAspect="1" noChangeArrowheads="1"/>
          </p:cNvPicPr>
          <p:nvPr/>
        </p:nvPicPr>
        <p:blipFill>
          <a:blip r:embed="rId3"/>
          <a:srcRect t="31496"/>
          <a:stretch>
            <a:fillRect/>
          </a:stretch>
        </p:blipFill>
        <p:spPr bwMode="auto">
          <a:xfrm>
            <a:off x="285720" y="785794"/>
            <a:ext cx="2548767" cy="1746001"/>
          </a:xfrm>
          <a:prstGeom prst="rect">
            <a:avLst/>
          </a:prstGeom>
          <a:noFill/>
        </p:spPr>
      </p:pic>
      <p:pic>
        <p:nvPicPr>
          <p:cNvPr id="2056" name="Picture 8" descr="C:\Documents and Settings\Анна\Мои документы\все с флэшки\школа\Сафронова\рисунки\banan.gif"/>
          <p:cNvPicPr>
            <a:picLocks noChangeAspect="1" noChangeArrowheads="1"/>
          </p:cNvPicPr>
          <p:nvPr/>
        </p:nvPicPr>
        <p:blipFill>
          <a:blip r:embed="rId4"/>
          <a:srcRect b="35696"/>
          <a:stretch>
            <a:fillRect/>
          </a:stretch>
        </p:blipFill>
        <p:spPr bwMode="auto">
          <a:xfrm>
            <a:off x="6143636" y="4071942"/>
            <a:ext cx="2571756" cy="1653746"/>
          </a:xfrm>
          <a:prstGeom prst="rect">
            <a:avLst/>
          </a:prstGeom>
          <a:noFill/>
        </p:spPr>
      </p:pic>
      <p:pic>
        <p:nvPicPr>
          <p:cNvPr id="2057" name="Picture 9" descr="C:\Documents and Settings\Анна\Мои документы\все с флэшки\школа\Сафронова\рисунки\мяс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714752"/>
            <a:ext cx="2286000" cy="17716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6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1928802"/>
          <a:ext cx="7858180" cy="2349261"/>
        </p:xfrm>
        <a:graphic>
          <a:graphicData uri="http://schemas.openxmlformats.org/drawingml/2006/table">
            <a:tbl>
              <a:tblPr/>
              <a:tblGrid>
                <a:gridCol w="3392031"/>
                <a:gridCol w="4466149"/>
              </a:tblGrid>
              <a:tr h="416051">
                <a:tc>
                  <a:txBody>
                    <a:bodyPr/>
                    <a:lstStyle/>
                    <a:p>
                      <a:pPr marL="488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Белки ( в граммах)       -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17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100  -  120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906">
                <a:tc>
                  <a:txBody>
                    <a:bodyPr/>
                    <a:lstStyle/>
                    <a:p>
                      <a:pPr marL="488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Жиры ( в  граммах)      -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   на  1  кг  массы  тела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304">
                <a:tc>
                  <a:txBody>
                    <a:bodyPr/>
                    <a:lstStyle/>
                    <a:p>
                      <a:pPr marL="488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Углеводов ( в граммах)-</a:t>
                      </a:r>
                      <a:endParaRPr lang="ru-RU" sz="1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8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400 г  крахмала (  крупа,  картофель)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327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100 г  сахара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14480" y="642918"/>
            <a:ext cx="61883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Нормы питания в сутки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7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38" y="2143116"/>
          <a:ext cx="7143800" cy="3851105"/>
        </p:xfrm>
        <a:graphic>
          <a:graphicData uri="http://schemas.openxmlformats.org/drawingml/2006/table">
            <a:tbl>
              <a:tblPr/>
              <a:tblGrid>
                <a:gridCol w="2434532"/>
                <a:gridCol w="2434532"/>
                <a:gridCol w="2274736"/>
              </a:tblGrid>
              <a:tr h="509684">
                <a:tc rowSpan="2"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Питательные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Вещества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233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 питательных  веществ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7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65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для  групп  не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связанных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74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 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физическим  трудом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13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для 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групп  связанных 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927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  физическим  трудом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858"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Белки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75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99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986"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Жиры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656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106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880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106  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693"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Углеводы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756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433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261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433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14480" y="642918"/>
            <a:ext cx="42423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Нормы питания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8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1714488"/>
            <a:ext cx="821537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заранее  подумай , что  бы  ты  хотел  купить.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обратись  к  продавцу  с  просьбой  рассказать  о  качестве  товара.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рассмотри  товар  на  витрине,  обрати  внимание  на  стоимость.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возьми  чек ,  проверь  по  нему  сдачу.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обратись  с  просьбой  к  продавцу  показать  товар.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положи чек  на  хранение.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-  заплати  за  товар  в  кассу.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72462" y="642939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Слайд № 9</a:t>
            </a:r>
            <a:endParaRPr lang="ru-RU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200</Words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</cp:revision>
  <dcterms:modified xsi:type="dcterms:W3CDTF">2009-11-18T13:55:48Z</dcterms:modified>
</cp:coreProperties>
</file>