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57" r:id="rId10"/>
    <p:sldId id="25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B1AE"/>
    <a:srgbClr val="56B1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B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928957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Преподобный Серафим </a:t>
            </a:r>
            <a:r>
              <a:rPr lang="ru-RU" sz="72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Саровский</a:t>
            </a:r>
            <a:endParaRPr lang="ru-RU" sz="7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Икона Серафима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Саровского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с житием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Содержимое 3" descr="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267567"/>
            <a:ext cx="4286280" cy="538380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5" y="142852"/>
            <a:ext cx="4694889" cy="6500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85728"/>
            <a:ext cx="4643470" cy="17859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Казанский кафедральный собор г.Курска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85765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2" y="3071810"/>
            <a:ext cx="5000628" cy="3571900"/>
          </a:xfrm>
        </p:spPr>
        <p:txBody>
          <a:bodyPr/>
          <a:lstStyle/>
          <a:p>
            <a:pPr algn="ctr"/>
            <a:r>
              <a:rPr lang="ru-RU" sz="3200" dirty="0" smtClean="0"/>
              <a:t>Преподобный Серафим </a:t>
            </a:r>
            <a:r>
              <a:rPr lang="ru-RU" sz="3200" dirty="0" err="1" smtClean="0"/>
              <a:t>Саровский</a:t>
            </a:r>
            <a:r>
              <a:rPr lang="ru-RU" sz="3200" dirty="0" smtClean="0"/>
              <a:t>, в крещении Прохор, родился в г.Курске в 1759г. в семье купца Исидора Мошнина.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572008"/>
            <a:ext cx="3500462" cy="17970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Курская икона Богородицы «Знамение»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Содержимое 4" descr="Scan1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5286412" cy="65416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4000504"/>
            <a:ext cx="3500462" cy="228601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Исцеление отрока Прохора от иконы Божией Матери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Содержимое 3" descr="Scan10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5286412" cy="654739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572140"/>
            <a:ext cx="6472254" cy="78581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Саровская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Пустынь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Содержимое 3" descr="6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49" t="52493" r="11249" b="18293"/>
          <a:stretch>
            <a:fillRect/>
          </a:stretch>
        </p:blipFill>
        <p:spPr>
          <a:xfrm>
            <a:off x="437450" y="714356"/>
            <a:ext cx="8175273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000504"/>
            <a:ext cx="3571900" cy="2214578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Памятник преподобному Серафиму </a:t>
            </a:r>
            <a:r>
              <a:rPr lang="ru-RU" sz="3200" b="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Саровскому</a:t>
            </a:r>
            <a:endParaRPr lang="ru-RU" sz="3200" b="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425" r="4851"/>
          <a:stretch>
            <a:fillRect/>
          </a:stretch>
        </p:blipFill>
        <p:spPr bwMode="auto">
          <a:xfrm>
            <a:off x="142844" y="142852"/>
            <a:ext cx="496281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3643314"/>
            <a:ext cx="3357586" cy="3000396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Императрица Александра Фёдоровна Романова </a:t>
            </a:r>
            <a:br>
              <a:rPr lang="ru-RU" sz="3200" b="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sz="3200" b="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с сыном </a:t>
            </a:r>
            <a:r>
              <a:rPr lang="ru-RU" sz="3200" b="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А</a:t>
            </a:r>
            <a:r>
              <a:rPr lang="ru-RU" sz="3200" b="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лексеем</a:t>
            </a:r>
            <a:endParaRPr lang="ru-RU" sz="3200" b="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78634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00768"/>
            <a:ext cx="8858312" cy="581016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Казанский собор в Санкт-Петербурге</a:t>
            </a:r>
            <a:endParaRPr lang="ru-RU" sz="3200" b="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000" r="10000"/>
          <a:stretch>
            <a:fillRect/>
          </a:stretch>
        </p:blipFill>
        <p:spPr>
          <a:xfrm>
            <a:off x="785786" y="142852"/>
            <a:ext cx="7524803" cy="5643602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429264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Серафимо-Дивеевский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женский монастырь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Содержимое 3" descr="Scan1000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308" b="795"/>
          <a:stretch>
            <a:fillRect/>
          </a:stretch>
        </p:blipFill>
        <p:spPr>
          <a:xfrm>
            <a:off x="5286380" y="357166"/>
            <a:ext cx="2961142" cy="4896443"/>
          </a:xfrm>
        </p:spPr>
      </p:pic>
      <p:pic>
        <p:nvPicPr>
          <p:cNvPr id="5" name="Содержимое 3" descr="Scan1000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4463399" cy="64294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60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Преподобный Серафим Саровский</vt:lpstr>
      <vt:lpstr>Казанский кафедральный собор г.Курска</vt:lpstr>
      <vt:lpstr>Курская икона Богородицы «Знамение»</vt:lpstr>
      <vt:lpstr>Исцеление отрока Прохора от иконы Божией Матери</vt:lpstr>
      <vt:lpstr>Саровская Пустынь</vt:lpstr>
      <vt:lpstr>Памятник преподобному Серафиму Саровскому</vt:lpstr>
      <vt:lpstr>Императрица Александра Фёдоровна Романова  с сыном Алексеем</vt:lpstr>
      <vt:lpstr>Казанский собор в Санкт-Петербурге</vt:lpstr>
      <vt:lpstr>Серафимо-Дивеевский женский монастырь</vt:lpstr>
      <vt:lpstr>Икона Серафима Саровского  с житием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Преподобный Серафим Саровский</dc:title>
  <cp:lastModifiedBy>User</cp:lastModifiedBy>
  <cp:revision>22</cp:revision>
  <dcterms:modified xsi:type="dcterms:W3CDTF">2009-09-22T21:00:17Z</dcterms:modified>
</cp:coreProperties>
</file>